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7" r:id="rId2"/>
    <p:sldId id="276" r:id="rId3"/>
    <p:sldId id="285" r:id="rId4"/>
    <p:sldId id="290" r:id="rId5"/>
    <p:sldId id="299" r:id="rId6"/>
    <p:sldId id="293" r:id="rId7"/>
    <p:sldId id="271" r:id="rId8"/>
    <p:sldId id="272" r:id="rId9"/>
    <p:sldId id="296" r:id="rId10"/>
    <p:sldId id="273" r:id="rId11"/>
    <p:sldId id="284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76"/>
            <p14:sldId id="285"/>
            <p14:sldId id="290"/>
            <p14:sldId id="299"/>
            <p14:sldId id="293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9D9259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33400" y="914400"/>
            <a:ext cx="8077200" cy="189874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ĐỒ CHƠI THÚ VỊ 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883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3</a:t>
            </a:r>
            <a:r>
              <a:rPr lang="en-US" sz="44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:  CON  RỐI  ĐÁNG  YÊU</a:t>
            </a:r>
          </a:p>
          <a:p>
            <a:pPr algn="ctr"/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400" i="1" cap="all" dirty="0" err="1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+ 2 )</a:t>
            </a:r>
            <a:endParaRPr lang="vi-VN" sz="44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18" y="76200"/>
            <a:ext cx="6029806" cy="56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E:\GIAO AN\SGV lop 2\sgv chân trời sáng tạo lớp 2\hình minh họa giáo án\15\kjj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24200"/>
            <a:ext cx="1971407" cy="16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GIAO AN\SGV lop 2\sgv chân trời sáng tạo lớp 2\hình minh họa giáo án\15\4113a5a0434de76d01cb942973eec9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28" y="2348663"/>
            <a:ext cx="2831872" cy="28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2079750" y="2654966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GIAO AN\SGV lop 2\sgv chân trời sáng tạo lớp 2\hình minh họa giáo án\15\y-nghia-cua-chiec-cuc-ao-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38" y="3764527"/>
            <a:ext cx="4468812" cy="227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695309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427615" y="4061686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499254" y="2712072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09600" y="234286"/>
            <a:ext cx="8001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GIAO AN\SGV lop 2\sgv chân trời sáng tạo lớp 2\hình minh họa giáo án\17\scsvđ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02375"/>
            <a:ext cx="6781800" cy="57115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971800" y="6172668"/>
            <a:ext cx="533400" cy="381000"/>
          </a:xfrm>
          <a:prstGeom prst="ellipse">
            <a:avLst/>
          </a:prstGeom>
          <a:solidFill>
            <a:srgbClr val="2CFE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96000" y="6188590"/>
            <a:ext cx="533400" cy="381000"/>
          </a:xfrm>
          <a:prstGeom prst="ellipse">
            <a:avLst/>
          </a:prstGeom>
          <a:solidFill>
            <a:srgbClr val="2CFE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909935"/>
            <a:ext cx="3054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Cách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tạo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rối</a:t>
            </a:r>
            <a:r>
              <a:rPr lang="en-US" sz="2400" b="1" dirty="0" smtClean="0"/>
              <a:t> </a:t>
            </a:r>
            <a:endParaRPr lang="vi-VN" sz="2400" b="1" dirty="0"/>
          </a:p>
        </p:txBody>
      </p:sp>
      <p:pic>
        <p:nvPicPr>
          <p:cNvPr id="2050" name="Picture 2" descr="E:\GIAO AN\SGV lop 2\sgv chân trời sáng tạo lớp 2\hình minh họa giáo án\17\dfdf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5" y="4825207"/>
            <a:ext cx="2298883" cy="1838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17\dfqe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6" y="990600"/>
            <a:ext cx="2298882" cy="1674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17\dvds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95" y="1790274"/>
            <a:ext cx="1898210" cy="366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17\fd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2857968"/>
            <a:ext cx="2275764" cy="1737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GIAO AN\SGV lop 2\sgv chân trời sáng tạo lớp 2\hình minh họa giáo án\17\ff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7683"/>
            <a:ext cx="2667000" cy="5704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369024" y="1987455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B1</a:t>
            </a:r>
            <a:endParaRPr lang="vi-VN" b="1" dirty="0"/>
          </a:p>
        </p:txBody>
      </p:sp>
      <p:sp>
        <p:nvSpPr>
          <p:cNvPr id="19" name="Oval 18"/>
          <p:cNvSpPr/>
          <p:nvPr/>
        </p:nvSpPr>
        <p:spPr>
          <a:xfrm>
            <a:off x="2369024" y="3316689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B2</a:t>
            </a:r>
            <a:endParaRPr lang="vi-VN" b="1" dirty="0"/>
          </a:p>
        </p:txBody>
      </p:sp>
      <p:sp>
        <p:nvSpPr>
          <p:cNvPr id="20" name="Oval 19"/>
          <p:cNvSpPr/>
          <p:nvPr/>
        </p:nvSpPr>
        <p:spPr>
          <a:xfrm>
            <a:off x="2420203" y="5408071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B3</a:t>
            </a:r>
            <a:endParaRPr lang="vi-VN" b="1" dirty="0"/>
          </a:p>
        </p:txBody>
      </p:sp>
      <p:sp>
        <p:nvSpPr>
          <p:cNvPr id="21" name="Oval 20"/>
          <p:cNvSpPr/>
          <p:nvPr/>
        </p:nvSpPr>
        <p:spPr>
          <a:xfrm>
            <a:off x="4088642" y="1454055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B4</a:t>
            </a:r>
            <a:endParaRPr lang="vi-VN" b="1" dirty="0"/>
          </a:p>
        </p:txBody>
      </p:sp>
      <p:sp>
        <p:nvSpPr>
          <p:cNvPr id="23" name="Oval 22"/>
          <p:cNvSpPr/>
          <p:nvPr/>
        </p:nvSpPr>
        <p:spPr>
          <a:xfrm>
            <a:off x="8090848" y="1149494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B5</a:t>
            </a:r>
            <a:endParaRPr lang="vi-VN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953000"/>
            <a:ext cx="2705858" cy="270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95300" y="193867"/>
            <a:ext cx="514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  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endParaRPr lang="en-US" sz="3600" dirty="0" smtClean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Con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rối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386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GIAO AN\SGV lop 2\sgv chân trời sáng tạo lớp 2\hình minh họa giáo án\17\fdsvv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45" y="1523998"/>
            <a:ext cx="5715000" cy="50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443118" y="-110213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99091" y="381000"/>
            <a:ext cx="540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sản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phẩm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GIAO AN\SGV lop 2\sgv chân trời sáng tạo lớp 2\hình minh họa giáo án\18\dfdc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7" y="1302854"/>
            <a:ext cx="6681453" cy="5326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18\dfsd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81400"/>
            <a:ext cx="2286000" cy="2095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106680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676400"/>
            <a:ext cx="69774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ownloads\pngwing.com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973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8382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228600"/>
            <a:ext cx="75438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GIAO AN\SGV lop 2\sgv chân trời sáng tạo lớp 2\hình minh họa giáo án\17\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3425988" cy="23129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17\mua-roi-nuoc-750x3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30362"/>
            <a:ext cx="5029200" cy="23512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17\fdff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35262"/>
            <a:ext cx="2133600" cy="1484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69469"/>
            <a:ext cx="4648200" cy="3307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3607</TotalTime>
  <Words>164</Words>
  <Application>Microsoft Office PowerPoint</Application>
  <PresentationFormat>On-screen Show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247</cp:revision>
  <dcterms:created xsi:type="dcterms:W3CDTF">2020-08-13T08:18:23Z</dcterms:created>
  <dcterms:modified xsi:type="dcterms:W3CDTF">2022-11-21T07:40:11Z</dcterms:modified>
</cp:coreProperties>
</file>